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D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A241DA-E27B-4F65-9148-929C100839D7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7B6D5-49E1-4553-B6A6-D97858D6F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80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Being authentic, being the ‘real’ you, not hiding things…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107BBA-84D8-461C-AC2C-B207A300932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904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Consider how these things might help or hinder authenticity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107BBA-84D8-461C-AC2C-B207A300932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898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share your own personal experience if you can…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107BBA-84D8-461C-AC2C-B207A300932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116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may want to add that many LGBTQ+ people still live in this way, and that many become asylum seekers… This could touch on immigration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107BBA-84D8-461C-AC2C-B207A300932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2361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Question: doesn’t this message </a:t>
            </a:r>
            <a:r>
              <a:rPr lang="en-GB"/>
              <a:t>benefit everyone?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107BBA-84D8-461C-AC2C-B207A300932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990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556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396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24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229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417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919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330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15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649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017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19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BCE26-E297-4576-A6C8-5A691B2B762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055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ail.ivybridge.devon.sch.uk/owa/redir.aspx?C=nSCKX1nKxLii79HX9BZpjdbs6BcCHH4xLAqdp9RtxnWt3Hb24RLYCA..&amp;URL=https%3a%2f%2fwww.youtube.com%2fwatch%3fv%3dnbWzRhLlheQ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9BF404-F107-46F1-AA54-BBEE979F4A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1" b="6226"/>
          <a:stretch/>
        </p:blipFill>
        <p:spPr>
          <a:xfrm>
            <a:off x="1396538" y="785748"/>
            <a:ext cx="7980218" cy="448999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4C5FE1D-9125-49CD-BE5F-7318A8945F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476" y="2548037"/>
            <a:ext cx="6848440" cy="1152663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3700" dirty="0">
                <a:solidFill>
                  <a:schemeClr val="bg1"/>
                </a:solidFill>
              </a:rPr>
              <a:t>L</a:t>
            </a:r>
            <a:r>
              <a:rPr lang="en-GB" sz="3700" dirty="0" smtClean="0">
                <a:solidFill>
                  <a:schemeClr val="bg1"/>
                </a:solidFill>
              </a:rPr>
              <a:t>ife</a:t>
            </a:r>
            <a:r>
              <a:rPr lang="en-GB" sz="3700" dirty="0">
                <a:solidFill>
                  <a:schemeClr val="bg1"/>
                </a:solidFill>
              </a:rPr>
              <a:t>: what does it mean to live your truth?</a:t>
            </a:r>
          </a:p>
        </p:txBody>
      </p:sp>
    </p:spTree>
    <p:extLst>
      <p:ext uri="{BB962C8B-B14F-4D97-AF65-F5344CB8AC3E}">
        <p14:creationId xmlns:p14="http://schemas.microsoft.com/office/powerpoint/2010/main" val="287659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5FE1D-9125-49CD-BE5F-7318A8945F8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3700" dirty="0">
                <a:solidFill>
                  <a:schemeClr val="bg1"/>
                </a:solidFill>
              </a:rPr>
              <a:t>What might stop you from being the </a:t>
            </a:r>
            <a:r>
              <a:rPr lang="en-GB" sz="3700" u="sng" dirty="0">
                <a:solidFill>
                  <a:schemeClr val="bg1"/>
                </a:solidFill>
              </a:rPr>
              <a:t>real</a:t>
            </a:r>
            <a:r>
              <a:rPr lang="en-GB" sz="3700" dirty="0">
                <a:solidFill>
                  <a:schemeClr val="bg1"/>
                </a:solidFill>
              </a:rPr>
              <a:t> you?</a:t>
            </a:r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CBCF2C94-BDA0-4A11-86A7-CD24A081F0D0}"/>
              </a:ext>
            </a:extLst>
          </p:cNvPr>
          <p:cNvSpPr/>
          <p:nvPr/>
        </p:nvSpPr>
        <p:spPr>
          <a:xfrm>
            <a:off x="838200" y="2175273"/>
            <a:ext cx="3684694" cy="1761066"/>
          </a:xfrm>
          <a:prstGeom prst="cloudCallout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friends?</a:t>
            </a: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44B27EC8-4B6E-491E-BEF6-381AB58A6FC4}"/>
              </a:ext>
            </a:extLst>
          </p:cNvPr>
          <p:cNvSpPr/>
          <p:nvPr/>
        </p:nvSpPr>
        <p:spPr>
          <a:xfrm>
            <a:off x="5835226" y="2055803"/>
            <a:ext cx="3684694" cy="1761066"/>
          </a:xfrm>
          <a:prstGeom prst="cloudCallou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family?</a:t>
            </a:r>
          </a:p>
        </p:txBody>
      </p:sp>
      <p:sp>
        <p:nvSpPr>
          <p:cNvPr id="9" name="Thought Bubble: Cloud 8">
            <a:extLst>
              <a:ext uri="{FF2B5EF4-FFF2-40B4-BE49-F238E27FC236}">
                <a16:creationId xmlns:a16="http://schemas.microsoft.com/office/drawing/2014/main" id="{962297A6-46FC-42AF-867D-9B5EF4C46106}"/>
              </a:ext>
            </a:extLst>
          </p:cNvPr>
          <p:cNvSpPr/>
          <p:nvPr/>
        </p:nvSpPr>
        <p:spPr>
          <a:xfrm>
            <a:off x="3071706" y="4116124"/>
            <a:ext cx="3684694" cy="1761066"/>
          </a:xfrm>
          <a:prstGeom prst="cloudCallou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school?</a:t>
            </a:r>
          </a:p>
        </p:txBody>
      </p:sp>
      <p:sp>
        <p:nvSpPr>
          <p:cNvPr id="10" name="Thought Bubble: Cloud 9">
            <a:extLst>
              <a:ext uri="{FF2B5EF4-FFF2-40B4-BE49-F238E27FC236}">
                <a16:creationId xmlns:a16="http://schemas.microsoft.com/office/drawing/2014/main" id="{0A5845D1-D020-408A-92B3-ECFC3A5768D9}"/>
              </a:ext>
            </a:extLst>
          </p:cNvPr>
          <p:cNvSpPr/>
          <p:nvPr/>
        </p:nvSpPr>
        <p:spPr>
          <a:xfrm>
            <a:off x="8243146" y="4116124"/>
            <a:ext cx="3684694" cy="1761066"/>
          </a:xfrm>
          <a:prstGeom prst="cloudCallou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laws?</a:t>
            </a:r>
          </a:p>
        </p:txBody>
      </p:sp>
    </p:spTree>
    <p:extLst>
      <p:ext uri="{BB962C8B-B14F-4D97-AF65-F5344CB8AC3E}">
        <p14:creationId xmlns:p14="http://schemas.microsoft.com/office/powerpoint/2010/main" val="294044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82B5C-8762-406A-98FB-2E806A19B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Have you ever felt that being ‘you’ wasn’t good enough?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A68118-2B29-4FEC-8758-6CA9F7E47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8355"/>
            <a:ext cx="10515600" cy="4364519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Too tall?</a:t>
            </a:r>
          </a:p>
          <a:p>
            <a:r>
              <a:rPr lang="en-GB" sz="3200" dirty="0"/>
              <a:t>Too short?</a:t>
            </a:r>
          </a:p>
          <a:p>
            <a:r>
              <a:rPr lang="en-GB" sz="3200" dirty="0"/>
              <a:t>Wrong colour hair?</a:t>
            </a:r>
          </a:p>
          <a:p>
            <a:r>
              <a:rPr lang="en-GB" sz="3200" dirty="0"/>
              <a:t>Wrong brand of trainers? </a:t>
            </a:r>
          </a:p>
          <a:p>
            <a:r>
              <a:rPr lang="en-GB" sz="3200" dirty="0"/>
              <a:t>Not fast enough?</a:t>
            </a:r>
          </a:p>
          <a:p>
            <a:r>
              <a:rPr lang="en-GB" sz="3200" dirty="0"/>
              <a:t>Not smart enough?</a:t>
            </a:r>
          </a:p>
          <a:p>
            <a:r>
              <a:rPr lang="en-GB" sz="3200" dirty="0"/>
              <a:t>Too loud?</a:t>
            </a:r>
          </a:p>
          <a:p>
            <a:r>
              <a:rPr lang="en-GB" sz="3200" dirty="0"/>
              <a:t>Too quiet?</a:t>
            </a:r>
          </a:p>
        </p:txBody>
      </p:sp>
      <p:pic>
        <p:nvPicPr>
          <p:cNvPr id="6" name="Graphic 5" descr="Help">
            <a:extLst>
              <a:ext uri="{FF2B5EF4-FFF2-40B4-BE49-F238E27FC236}">
                <a16:creationId xmlns:a16="http://schemas.microsoft.com/office/drawing/2014/main" id="{1D817681-D23A-454F-A2DC-4F74D0D073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36869" y="2128356"/>
            <a:ext cx="3284302" cy="328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391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915" y="801667"/>
            <a:ext cx="6686075" cy="373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0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CB713-40FE-41ED-AE60-8B90C90C2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2583" y="501651"/>
            <a:ext cx="4414848" cy="1002029"/>
          </a:xfrm>
        </p:spPr>
        <p:txBody>
          <a:bodyPr anchor="b">
            <a:normAutofit fontScale="90000"/>
          </a:bodyPr>
          <a:lstStyle/>
          <a:p>
            <a:r>
              <a:rPr lang="en-GB" sz="5400" dirty="0"/>
              <a:t/>
            </a:r>
            <a:br>
              <a:rPr lang="en-GB" sz="5400" dirty="0"/>
            </a:br>
            <a:r>
              <a:rPr lang="en-GB" sz="5400" dirty="0"/>
              <a:t>Why Pride?</a:t>
            </a:r>
          </a:p>
        </p:txBody>
      </p:sp>
      <p:pic>
        <p:nvPicPr>
          <p:cNvPr id="1026" name="Picture 2" descr="London Pride celebrations draw 1 million people | News | DW ...">
            <a:extLst>
              <a:ext uri="{FF2B5EF4-FFF2-40B4-BE49-F238E27FC236}">
                <a16:creationId xmlns:a16="http://schemas.microsoft.com/office/drawing/2014/main" id="{8B52A779-B250-4732-AB9B-5ABDAA8A94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45" r="23329" b="1"/>
          <a:stretch/>
        </p:blipFill>
        <p:spPr bwMode="auto">
          <a:xfrm>
            <a:off x="279143" y="299510"/>
            <a:ext cx="5221625" cy="56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15D40-84FC-481C-B80E-58396CA0E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005332"/>
            <a:ext cx="4434721" cy="4351018"/>
          </a:xfrm>
        </p:spPr>
        <p:txBody>
          <a:bodyPr anchor="t">
            <a:normAutofit lnSpcReduction="10000"/>
          </a:bodyPr>
          <a:lstStyle/>
          <a:p>
            <a:r>
              <a:rPr lang="en-GB" dirty="0"/>
              <a:t>The UK celebrates Pride month every June.</a:t>
            </a:r>
          </a:p>
          <a:p>
            <a:endParaRPr lang="en-GB" dirty="0"/>
          </a:p>
          <a:p>
            <a:r>
              <a:rPr lang="en-GB" dirty="0"/>
              <a:t>‘Pride’ was chosen as it is opposite to the way that LGBTQ+ people can be forced to live – in fear and secrecy.</a:t>
            </a:r>
          </a:p>
          <a:p>
            <a:endParaRPr lang="en-GB" dirty="0"/>
          </a:p>
          <a:p>
            <a:r>
              <a:rPr lang="en-GB" dirty="0">
                <a:hlinkClick r:id="rId4"/>
              </a:rPr>
              <a:t>History of Pride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60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37E34-51D1-47B0-ADDB-9D7BD99E5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not straight pride? Consider: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61666-DA7B-42E8-932B-0FEFE4FFCA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r>
              <a:rPr lang="en-GB" dirty="0"/>
              <a:t>Have you ever thought about how to tell your friends you’re straight?</a:t>
            </a:r>
          </a:p>
          <a:p>
            <a:r>
              <a:rPr lang="en-GB" dirty="0"/>
              <a:t>Have you every thought about how to tell your family you’re straight?</a:t>
            </a:r>
          </a:p>
          <a:p>
            <a:r>
              <a:rPr lang="en-GB" dirty="0"/>
              <a:t>Have you ever worried about what others will think of you if they find out you are straight?</a:t>
            </a:r>
          </a:p>
          <a:p>
            <a:r>
              <a:rPr lang="en-GB" dirty="0"/>
              <a:t>In the future, will you have to think about how soon you tell new friends that you are straight?</a:t>
            </a:r>
          </a:p>
          <a:p>
            <a:r>
              <a:rPr lang="en-GB" dirty="0"/>
              <a:t>If you go on holiday, do you need to check that your destination is safe for straight people?</a:t>
            </a:r>
          </a:p>
        </p:txBody>
      </p:sp>
    </p:spTree>
    <p:extLst>
      <p:ext uri="{BB962C8B-B14F-4D97-AF65-F5344CB8AC3E}">
        <p14:creationId xmlns:p14="http://schemas.microsoft.com/office/powerpoint/2010/main" val="383915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2D54C40-D707-4E3F-A4A8-D743CFD20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2078" y="881535"/>
            <a:ext cx="4389122" cy="5094930"/>
          </a:xfrm>
          <a:solidFill>
            <a:srgbClr val="92D050"/>
          </a:solidFill>
          <a:ln>
            <a:solidFill>
              <a:schemeClr val="tx1"/>
            </a:solidFill>
          </a:ln>
        </p:spPr>
        <p:txBody>
          <a:bodyPr anchor="t">
            <a:noAutofit/>
          </a:bodyPr>
          <a:lstStyle/>
          <a:p>
            <a:r>
              <a:rPr lang="en-GB" sz="4000" dirty="0"/>
              <a:t>Pride month is not about taking rights away from one group to give to another: it’s about encouraging </a:t>
            </a:r>
            <a:r>
              <a:rPr lang="en-GB" sz="4000" dirty="0" smtClean="0"/>
              <a:t>EVERYONE </a:t>
            </a:r>
            <a:r>
              <a:rPr lang="en-GB" sz="4000" dirty="0"/>
              <a:t>to live their truth. </a:t>
            </a:r>
          </a:p>
        </p:txBody>
      </p:sp>
      <p:pic>
        <p:nvPicPr>
          <p:cNvPr id="2052" name="Picture 4" descr="New York City hosts 3 MILLION people to celebrate the historic ...">
            <a:extLst>
              <a:ext uri="{FF2B5EF4-FFF2-40B4-BE49-F238E27FC236}">
                <a16:creationId xmlns:a16="http://schemas.microsoft.com/office/drawing/2014/main" id="{4F4C4DB4-C18A-48AD-958B-06A178946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2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608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693" y="432263"/>
            <a:ext cx="3976103" cy="555254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9662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305</Words>
  <Application>Microsoft Office PowerPoint</Application>
  <PresentationFormat>Widescreen</PresentationFormat>
  <Paragraphs>38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Life: what does it mean to live your truth?</vt:lpstr>
      <vt:lpstr>What might stop you from being the real you?</vt:lpstr>
      <vt:lpstr>Have you ever felt that being ‘you’ wasn’t good enough?</vt:lpstr>
      <vt:lpstr>PowerPoint Presentation</vt:lpstr>
      <vt:lpstr> Why Pride?</vt:lpstr>
      <vt:lpstr>Why not straight pride? Consider: </vt:lpstr>
      <vt:lpstr>Pride month is not about taking rights away from one group to give to another: it’s about encouraging EVERYONE to live their truth. </vt:lpstr>
      <vt:lpstr>PowerPoint Presentation</vt:lpstr>
    </vt:vector>
  </TitlesOfParts>
  <Company>Ivybridge Community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SThomas</dc:creator>
  <cp:lastModifiedBy>hryder</cp:lastModifiedBy>
  <cp:revision>6</cp:revision>
  <dcterms:created xsi:type="dcterms:W3CDTF">2020-06-05T07:44:12Z</dcterms:created>
  <dcterms:modified xsi:type="dcterms:W3CDTF">2020-06-19T10:07:54Z</dcterms:modified>
</cp:coreProperties>
</file>