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61" r:id="rId4"/>
    <p:sldId id="262" r:id="rId5"/>
    <p:sldId id="263" r:id="rId6"/>
    <p:sldId id="264" r:id="rId7"/>
    <p:sldId id="273" r:id="rId8"/>
    <p:sldId id="265" r:id="rId9"/>
    <p:sldId id="266" r:id="rId10"/>
    <p:sldId id="267" r:id="rId11"/>
    <p:sldId id="268" r:id="rId12"/>
    <p:sldId id="272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1D5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7" d="100"/>
          <a:sy n="77" d="100"/>
        </p:scale>
        <p:origin x="64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BCE26-E297-4576-A6C8-5A691B2B7626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DC564-18AF-43AF-8A5B-83CBB8651D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45564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BCE26-E297-4576-A6C8-5A691B2B7626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DC564-18AF-43AF-8A5B-83CBB8651D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3962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BCE26-E297-4576-A6C8-5A691B2B7626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DC564-18AF-43AF-8A5B-83CBB8651D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03242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BCE26-E297-4576-A6C8-5A691B2B7626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DC564-18AF-43AF-8A5B-83CBB8651D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62291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BCE26-E297-4576-A6C8-5A691B2B7626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DC564-18AF-43AF-8A5B-83CBB8651D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34173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BCE26-E297-4576-A6C8-5A691B2B7626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DC564-18AF-43AF-8A5B-83CBB8651D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89190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BCE26-E297-4576-A6C8-5A691B2B7626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DC564-18AF-43AF-8A5B-83CBB8651D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63305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BCE26-E297-4576-A6C8-5A691B2B7626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DC564-18AF-43AF-8A5B-83CBB8651D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41525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BCE26-E297-4576-A6C8-5A691B2B7626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DC564-18AF-43AF-8A5B-83CBB8651D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96490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BCE26-E297-4576-A6C8-5A691B2B7626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DC564-18AF-43AF-8A5B-83CBB8651D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80174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BCE26-E297-4576-A6C8-5A691B2B7626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DC564-18AF-43AF-8A5B-83CBB8651D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31960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8BCE26-E297-4576-A6C8-5A691B2B7626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0DC564-18AF-43AF-8A5B-83CBB8651D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70558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6 Weeks of Summer Wellbeing Survival Tips</a:t>
            </a:r>
            <a:endParaRPr lang="en-GB" dirty="0"/>
          </a:p>
        </p:txBody>
      </p:sp>
      <p:pic>
        <p:nvPicPr>
          <p:cNvPr id="1026" name="Picture 2" descr="Dalai Lama XIV Quote: “Just one small positive thought in the ...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463" y="1690688"/>
            <a:ext cx="7253111" cy="4079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16395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445958"/>
            <a:ext cx="9144000" cy="744015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5 Ways to Wellbeing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8801" y="2057777"/>
            <a:ext cx="7317900" cy="3967905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68801" y="1665963"/>
            <a:ext cx="9716022" cy="4398722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B050"/>
                </a:solidFill>
              </a:rPr>
              <a:t>Character trait developed: Ambition and the ones you want to focus on!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5601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76250"/>
            <a:ext cx="7772400" cy="340995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Who lived in a house like this?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895600" y="3789364"/>
            <a:ext cx="6400800" cy="2663825"/>
          </a:xfrm>
        </p:spPr>
        <p:txBody>
          <a:bodyPr>
            <a:normAutofit/>
          </a:bodyPr>
          <a:lstStyle/>
          <a:p>
            <a:pPr>
              <a:defRPr/>
            </a:pPr>
            <a:endParaRPr lang="en-GB" sz="3900" dirty="0"/>
          </a:p>
          <a:p>
            <a:pPr>
              <a:defRPr/>
            </a:pPr>
            <a:r>
              <a:rPr lang="en-GB" sz="4800" dirty="0"/>
              <a:t>Aspire. Dream. Achieve</a:t>
            </a:r>
          </a:p>
          <a:p>
            <a:pPr>
              <a:defRPr/>
            </a:pPr>
            <a:endParaRPr lang="en-GB" sz="2100" dirty="0"/>
          </a:p>
          <a:p>
            <a:pPr>
              <a:defRPr/>
            </a:pPr>
            <a:endParaRPr lang="en-GB" sz="2100" dirty="0"/>
          </a:p>
          <a:p>
            <a:pPr>
              <a:defRPr/>
            </a:pPr>
            <a:endParaRPr lang="en-GB" sz="4800" dirty="0"/>
          </a:p>
          <a:p>
            <a:pPr>
              <a:defRPr/>
            </a:pPr>
            <a:endParaRPr lang="en-GB" dirty="0"/>
          </a:p>
          <a:p>
            <a:pPr>
              <a:defRPr/>
            </a:pPr>
            <a:endParaRPr lang="en-GB" dirty="0"/>
          </a:p>
          <a:p>
            <a:pPr>
              <a:defRPr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09981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endParaRPr lang="en-GB" dirty="0"/>
          </a:p>
        </p:txBody>
      </p:sp>
      <p:pic>
        <p:nvPicPr>
          <p:cNvPr id="9220" name="Picture 2" descr="C:\Users\Jason\Desktop\Jobs 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200" y="-63039"/>
            <a:ext cx="9182100" cy="611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0836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endParaRPr lang="en-GB" dirty="0"/>
          </a:p>
        </p:txBody>
      </p:sp>
      <p:pic>
        <p:nvPicPr>
          <p:cNvPr id="10244" name="Picture 2" descr="C:\Users\Jason\Desktop\Job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0" y="971550"/>
            <a:ext cx="7874000" cy="491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33119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endParaRPr lang="en-GB" dirty="0"/>
          </a:p>
        </p:txBody>
      </p:sp>
      <p:pic>
        <p:nvPicPr>
          <p:cNvPr id="11268" name="Picture 2" descr="C:\Users\Jason\Desktop\beyonc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0" y="1130300"/>
            <a:ext cx="8128000" cy="459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41818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endParaRPr lang="en-GB" dirty="0"/>
          </a:p>
        </p:txBody>
      </p:sp>
      <p:pic>
        <p:nvPicPr>
          <p:cNvPr id="12292" name="Picture 2" descr="C:\Users\Jason\Desktop\Beyonce 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76200"/>
            <a:ext cx="9144000" cy="670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19161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Jason\Desktop\Jennifer-Bolt-0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7714" y="1700214"/>
            <a:ext cx="5761037" cy="404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76338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Jason\Desktop\Usain-Bolt-to-miss-Jamaican-Trials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8689" y="1689100"/>
            <a:ext cx="5254625" cy="347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48086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Jason\Desktop\Rowlin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813" y="536575"/>
            <a:ext cx="6337300" cy="497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52335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Jason\Desktop\rowling 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975" y="188914"/>
            <a:ext cx="8020050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02735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04813"/>
            <a:ext cx="7772400" cy="15113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GB" b="1" dirty="0" smtClean="0"/>
              <a:t>How</a:t>
            </a:r>
            <a:r>
              <a:rPr lang="en-GB" dirty="0" smtClean="0"/>
              <a:t> did they all get there?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88100" y="1773238"/>
            <a:ext cx="9911590" cy="4392612"/>
          </a:xfrm>
        </p:spPr>
        <p:txBody>
          <a:bodyPr>
            <a:normAutofit fontScale="92500" lnSpcReduction="10000"/>
          </a:bodyPr>
          <a:lstStyle/>
          <a:p>
            <a:pPr marL="457200" indent="-457200" algn="l">
              <a:buFont typeface="Arial" pitchFamily="34" charset="0"/>
              <a:buChar char="•"/>
              <a:defRPr/>
            </a:pPr>
            <a:r>
              <a:rPr lang="en-GB" sz="3600" dirty="0"/>
              <a:t>By grasping </a:t>
            </a:r>
            <a:r>
              <a:rPr lang="en-GB" sz="3600" b="1" dirty="0"/>
              <a:t>every</a:t>
            </a:r>
            <a:r>
              <a:rPr lang="en-GB" sz="3600" dirty="0"/>
              <a:t> opportunity</a:t>
            </a:r>
          </a:p>
          <a:p>
            <a:pPr marL="457200" indent="-457200" algn="l">
              <a:buFont typeface="Arial" pitchFamily="34" charset="0"/>
              <a:buChar char="•"/>
              <a:defRPr/>
            </a:pPr>
            <a:r>
              <a:rPr lang="en-GB" sz="3600" dirty="0"/>
              <a:t>By </a:t>
            </a:r>
            <a:r>
              <a:rPr lang="en-GB" sz="3600" b="1" dirty="0"/>
              <a:t>not</a:t>
            </a:r>
            <a:r>
              <a:rPr lang="en-GB" sz="3600" dirty="0"/>
              <a:t> settling for second best in life</a:t>
            </a:r>
          </a:p>
          <a:p>
            <a:pPr marL="457200" indent="-457200" algn="l">
              <a:buFont typeface="Arial" pitchFamily="34" charset="0"/>
              <a:buChar char="•"/>
              <a:defRPr/>
            </a:pPr>
            <a:r>
              <a:rPr lang="en-GB" sz="3600" dirty="0"/>
              <a:t>By </a:t>
            </a:r>
            <a:r>
              <a:rPr lang="en-GB" sz="3600" b="1" dirty="0"/>
              <a:t>not</a:t>
            </a:r>
            <a:r>
              <a:rPr lang="en-GB" sz="3600" dirty="0"/>
              <a:t> listening to those who settle for second best in life</a:t>
            </a:r>
          </a:p>
          <a:p>
            <a:pPr marL="457200" indent="-457200" algn="l">
              <a:buFont typeface="Arial" pitchFamily="34" charset="0"/>
              <a:buChar char="•"/>
              <a:defRPr/>
            </a:pPr>
            <a:r>
              <a:rPr lang="en-GB" sz="3600" dirty="0"/>
              <a:t>By showing resilience in the face of </a:t>
            </a:r>
            <a:r>
              <a:rPr lang="en-GB" sz="3600" dirty="0" smtClean="0"/>
              <a:t>failure</a:t>
            </a:r>
          </a:p>
          <a:p>
            <a:pPr marL="457200" indent="-457200" algn="l">
              <a:buFont typeface="Arial" pitchFamily="34" charset="0"/>
              <a:buChar char="•"/>
              <a:defRPr/>
            </a:pPr>
            <a:r>
              <a:rPr lang="en-GB" sz="3600" b="1" dirty="0" smtClean="0"/>
              <a:t>What are your plans this summer</a:t>
            </a:r>
            <a:r>
              <a:rPr lang="en-GB" sz="3600" b="1" dirty="0" smtClean="0"/>
              <a:t>?</a:t>
            </a:r>
          </a:p>
          <a:p>
            <a:pPr marL="457200" indent="-457200" algn="l">
              <a:buFont typeface="Arial" pitchFamily="34" charset="0"/>
              <a:buChar char="•"/>
              <a:defRPr/>
            </a:pPr>
            <a:r>
              <a:rPr lang="en-GB" sz="3600" b="1" smtClean="0"/>
              <a:t>Final word from Will Smith:</a:t>
            </a:r>
          </a:p>
          <a:p>
            <a:pPr marL="457200" indent="-457200" algn="l">
              <a:buFont typeface="Arial" pitchFamily="34" charset="0"/>
              <a:buChar char="•"/>
              <a:defRPr/>
            </a:pPr>
            <a:r>
              <a:rPr lang="en-GB" sz="3600" b="1" smtClean="0"/>
              <a:t>https</a:t>
            </a:r>
            <a:r>
              <a:rPr lang="en-GB" sz="3600" b="1" dirty="0"/>
              <a:t>://www.youtube.com/watch?v=OTyN0upf8Ws</a:t>
            </a:r>
            <a:endParaRPr lang="en-GB" sz="3600" b="1" dirty="0"/>
          </a:p>
        </p:txBody>
      </p:sp>
    </p:spTree>
    <p:extLst>
      <p:ext uri="{BB962C8B-B14F-4D97-AF65-F5344CB8AC3E}">
        <p14:creationId xmlns:p14="http://schemas.microsoft.com/office/powerpoint/2010/main" val="1710332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97</Words>
  <Application>Microsoft Office PowerPoint</Application>
  <PresentationFormat>Widescreen</PresentationFormat>
  <Paragraphs>18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6 Weeks of Summer Wellbeing Survival Tips</vt:lpstr>
      <vt:lpstr>5 Ways to Wellbeing</vt:lpstr>
      <vt:lpstr>  Who lived in a house like this?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How did they all get there? </vt:lpstr>
    </vt:vector>
  </TitlesOfParts>
  <Company>Ivybridge Community College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SThomas</dc:creator>
  <cp:lastModifiedBy>hryder</cp:lastModifiedBy>
  <cp:revision>9</cp:revision>
  <dcterms:created xsi:type="dcterms:W3CDTF">2020-06-05T07:44:12Z</dcterms:created>
  <dcterms:modified xsi:type="dcterms:W3CDTF">2020-06-11T14:52:30Z</dcterms:modified>
</cp:coreProperties>
</file>