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D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55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9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2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29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17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19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33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5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4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1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19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BCE26-E297-4576-A6C8-5A691B2B7626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05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Charity and Volunteering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2669" y="1419822"/>
            <a:ext cx="4823564" cy="4351338"/>
          </a:xfrm>
        </p:spPr>
        <p:txBody>
          <a:bodyPr/>
          <a:lstStyle/>
          <a:p>
            <a:r>
              <a:rPr lang="en-GB" dirty="0" smtClean="0"/>
              <a:t>Giving back to the community is a great way to achieving a sense of wellbeing.</a:t>
            </a:r>
          </a:p>
          <a:p>
            <a:r>
              <a:rPr lang="en-GB" dirty="0" smtClean="0"/>
              <a:t>It can also help you gain valuable skills for the future. It looks great on job, UCAS and apprenticeship applications</a:t>
            </a:r>
            <a:r>
              <a:rPr lang="en-GB" dirty="0" smtClean="0"/>
              <a:t>.</a:t>
            </a:r>
          </a:p>
          <a:p>
            <a:r>
              <a:rPr lang="en-GB" dirty="0">
                <a:solidFill>
                  <a:srgbClr val="00B050"/>
                </a:solidFill>
              </a:rPr>
              <a:t>Character trait developed: Charity and Empathy</a:t>
            </a:r>
          </a:p>
          <a:p>
            <a:endParaRPr lang="en-GB" dirty="0"/>
          </a:p>
        </p:txBody>
      </p:sp>
      <p:pic>
        <p:nvPicPr>
          <p:cNvPr id="6" name="Picture 5" descr="Looking to Get Into the Holiday Spirit? Here are 5 Creative Office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62" y="1419822"/>
            <a:ext cx="5730240" cy="40540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639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440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can you do?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1978" y="1866377"/>
            <a:ext cx="9716022" cy="4045907"/>
          </a:xfrm>
        </p:spPr>
        <p:txBody>
          <a:bodyPr>
            <a:normAutofit lnSpcReduction="10000"/>
          </a:bodyPr>
          <a:lstStyle/>
          <a:p>
            <a:pPr algn="l"/>
            <a:r>
              <a:rPr lang="en-GB" b="1" dirty="0" smtClean="0"/>
              <a:t>Fundraising is the obvious one but there are other ways to help such as:</a:t>
            </a:r>
          </a:p>
          <a:p>
            <a:pPr algn="l"/>
            <a:r>
              <a:rPr lang="en-GB" dirty="0" smtClean="0"/>
              <a:t>Helping a neighbour (socially distanced of course)</a:t>
            </a:r>
          </a:p>
          <a:p>
            <a:pPr algn="l"/>
            <a:r>
              <a:rPr lang="en-GB" dirty="0" smtClean="0"/>
              <a:t>Taking clothes to the clothing bank/ collect books from your community for Read For Good campaign</a:t>
            </a:r>
          </a:p>
          <a:p>
            <a:pPr algn="l"/>
            <a:r>
              <a:rPr lang="en-GB" dirty="0" smtClean="0"/>
              <a:t>Give your time to a cause like a food bank or helpline</a:t>
            </a:r>
          </a:p>
          <a:p>
            <a:pPr algn="l"/>
            <a:r>
              <a:rPr lang="en-GB" dirty="0" smtClean="0"/>
              <a:t>Take part in a survey like RSPB garden watch </a:t>
            </a:r>
          </a:p>
          <a:p>
            <a:pPr algn="l"/>
            <a:r>
              <a:rPr lang="en-GB" dirty="0" smtClean="0"/>
              <a:t>Raise awareness through a blog/ sponsorship/ sharing of information</a:t>
            </a:r>
          </a:p>
          <a:p>
            <a:pPr algn="l"/>
            <a:r>
              <a:rPr lang="en-GB" b="1" dirty="0" smtClean="0"/>
              <a:t>What will you do?</a:t>
            </a:r>
          </a:p>
          <a:p>
            <a:pPr algn="l"/>
            <a:r>
              <a:rPr lang="en-GB" dirty="0" smtClean="0"/>
              <a:t>Consider where you can help out in your community and start an action plan of what to do next.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60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152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Charity and Volunteering</vt:lpstr>
      <vt:lpstr>What can you do?</vt:lpstr>
    </vt:vector>
  </TitlesOfParts>
  <Company>Ivybridge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SThomas</dc:creator>
  <cp:lastModifiedBy>hryder</cp:lastModifiedBy>
  <cp:revision>5</cp:revision>
  <dcterms:created xsi:type="dcterms:W3CDTF">2020-06-05T07:44:12Z</dcterms:created>
  <dcterms:modified xsi:type="dcterms:W3CDTF">2020-06-08T15:18:56Z</dcterms:modified>
</cp:coreProperties>
</file>